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64" r:id="rId5"/>
    <p:sldId id="260" r:id="rId6"/>
    <p:sldId id="259" r:id="rId7"/>
    <p:sldId id="268" r:id="rId8"/>
    <p:sldId id="269" r:id="rId9"/>
    <p:sldId id="270" r:id="rId10"/>
    <p:sldId id="271" r:id="rId11"/>
    <p:sldId id="272" r:id="rId12"/>
    <p:sldId id="265" r:id="rId13"/>
    <p:sldId id="273" r:id="rId14"/>
    <p:sldId id="276" r:id="rId15"/>
    <p:sldId id="27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33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479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27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604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1382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954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328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662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60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39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88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78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676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33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66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237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825CF-88E1-4E2A-BF83-D140D7B6CC06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B0A046F-0B0F-40CD-AFDB-95A909EC9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72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904" y="524256"/>
            <a:ext cx="9481266" cy="198729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+mn-lt"/>
              </a:rPr>
              <a:t>Занятие с </a:t>
            </a:r>
            <a:r>
              <a:rPr lang="ru-RU" sz="3200" b="1" i="1" smtClean="0">
                <a:solidFill>
                  <a:srgbClr val="002060"/>
                </a:solidFill>
                <a:latin typeface="+mn-lt"/>
              </a:rPr>
              <a:t>элементами тренинга</a:t>
            </a:r>
            <a:r>
              <a:rPr lang="ru-RU" sz="48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48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4800" b="1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4800" b="1" u="sng" dirty="0" smtClean="0">
                <a:solidFill>
                  <a:srgbClr val="002060"/>
                </a:solidFill>
                <a:latin typeface="+mn-lt"/>
              </a:rPr>
              <a:t>Мандала</a:t>
            </a:r>
            <a:r>
              <a:rPr lang="ru-RU" sz="4800" b="1" dirty="0" smtClean="0">
                <a:solidFill>
                  <a:srgbClr val="002060"/>
                </a:solidFill>
                <a:latin typeface="+mn-lt"/>
              </a:rPr>
              <a:t>, </a:t>
            </a:r>
            <a:br>
              <a:rPr lang="ru-RU" sz="4800" b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dirty="0" smtClean="0">
                <a:solidFill>
                  <a:srgbClr val="002060"/>
                </a:solidFill>
                <a:latin typeface="+mn-lt"/>
              </a:rPr>
              <a:t>как ресурс против эмоционального выгорания»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152" y="2926080"/>
            <a:ext cx="4559808" cy="370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78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731" t="26371" r="18477" b="29770"/>
          <a:stretch/>
        </p:blipFill>
        <p:spPr>
          <a:xfrm>
            <a:off x="0" y="0"/>
            <a:ext cx="10229088" cy="67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77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001" t="29236" r="25638" b="26163"/>
          <a:stretch/>
        </p:blipFill>
        <p:spPr>
          <a:xfrm>
            <a:off x="0" y="0"/>
            <a:ext cx="9339072" cy="64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08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624906" cy="13208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  <a:t>В чем польза мандалы?</a:t>
            </a:r>
            <a:endParaRPr lang="ru-RU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5745" y="2160982"/>
            <a:ext cx="5185104" cy="4288585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32500" lnSpcReduction="20000"/>
          </a:bodyPr>
          <a:lstStyle/>
          <a:p>
            <a:pPr lvl="0" algn="just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5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активизировать энергию;</a:t>
            </a:r>
            <a:endParaRPr lang="ru-RU" sz="56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56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гармонизировать </a:t>
            </a:r>
            <a:r>
              <a:rPr lang="ru-RU" sz="5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мышление;</a:t>
            </a:r>
            <a:endParaRPr lang="ru-RU" sz="56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5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расширить сознание и фантазию;</a:t>
            </a:r>
            <a:endParaRPr lang="ru-RU" sz="56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5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улучшить концентрацию внимания;</a:t>
            </a:r>
            <a:endParaRPr lang="ru-RU" sz="56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5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снять напряжение и тревогу;</a:t>
            </a:r>
            <a:endParaRPr lang="ru-RU" sz="56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5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исцелиться от соматических заболеваний;</a:t>
            </a:r>
            <a:endParaRPr lang="ru-RU" sz="56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5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решить эмоциональные проблемы;</a:t>
            </a:r>
            <a:endParaRPr lang="ru-RU" sz="56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5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раскрыть творческие способности;</a:t>
            </a:r>
            <a:endParaRPr lang="ru-RU" sz="56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55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познать </a:t>
            </a:r>
            <a:r>
              <a:rPr lang="ru-RU" sz="55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себя.</a:t>
            </a:r>
            <a:endParaRPr lang="ru-RU" sz="55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860849" y="1930400"/>
            <a:ext cx="5831231" cy="3880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903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мандалы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мандал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раскрашивание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мандал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мандала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-йогой;</a:t>
            </a:r>
            <a:endParaRPr lang="ru-RU" sz="20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прослушивание музыкальных композиций (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мандала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музыка);</a:t>
            </a:r>
            <a:endParaRPr lang="ru-RU" sz="20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занятия танцами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мандала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плетение сакральных узоров.</a:t>
            </a:r>
            <a:endParaRPr lang="ru-RU" sz="20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346801" y="354282"/>
            <a:ext cx="3152235" cy="3152235"/>
          </a:xfrm>
          <a:prstGeom prst="rect">
            <a:avLst/>
          </a:prstGeom>
        </p:spPr>
      </p:pic>
      <p:sp>
        <p:nvSpPr>
          <p:cNvPr id="8" name="Блок-схема: узел 7"/>
          <p:cNvSpPr/>
          <p:nvPr/>
        </p:nvSpPr>
        <p:spPr>
          <a:xfrm>
            <a:off x="8757454" y="609600"/>
            <a:ext cx="2993968" cy="276581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18" y="3714017"/>
            <a:ext cx="2582337" cy="286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955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98" y="890016"/>
            <a:ext cx="5378958" cy="53789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11" y="890016"/>
            <a:ext cx="5339360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32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20" y="408622"/>
            <a:ext cx="6059996" cy="617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20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736" y="438912"/>
            <a:ext cx="6521748" cy="6049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1377" y="438912"/>
            <a:ext cx="4519992" cy="627888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Мандалотерапия</a:t>
            </a:r>
            <a:r>
              <a:rPr lang="ru-RU" sz="2400" dirty="0">
                <a:solidFill>
                  <a:schemeClr val="tx1"/>
                </a:solidFill>
              </a:rPr>
              <a:t> – одно из направлений арт-терапии (исцеление искусством). Это один из инструментов для оздоровления и исцеления психики, естественный и радостный способ улучшения эмоционального состояния, снятия напряжения, выражения чувств, который способствует развитию творчества, художественному и духовному самовыражению детей и взрослых.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750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9739" t="44459" r="18487" b="39972"/>
          <a:stretch/>
        </p:blipFill>
        <p:spPr>
          <a:xfrm>
            <a:off x="549427" y="107985"/>
            <a:ext cx="7284804" cy="19607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71" y="1823657"/>
            <a:ext cx="3133344" cy="3133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086" y="2811132"/>
            <a:ext cx="3127248" cy="3127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805" y="3390329"/>
            <a:ext cx="3492195" cy="346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06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3494" y="564896"/>
            <a:ext cx="4260426" cy="597001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Мандалы ассоциируются прежде всего с индийской и буддистской культурой, где мандалы были частью религиозных ритуалов, медитационных практик, оздоровительных систем.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Тибетские монахи долгими часами кропотливо создают круг из цветных песчинок, восхитительные узоры и орнаменты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27664" y="434029"/>
            <a:ext cx="6932688" cy="61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69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7952" y="609600"/>
            <a:ext cx="4693920" cy="591312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endParaRPr lang="ru-RU" sz="2800" dirty="0" smtClean="0"/>
          </a:p>
          <a:p>
            <a:r>
              <a:rPr lang="ru-RU" sz="2800" dirty="0" smtClean="0">
                <a:solidFill>
                  <a:schemeClr val="tx1"/>
                </a:solidFill>
              </a:rPr>
              <a:t>Мандалы есть во многих культурах и религиозных культурах. Но, и в христианстве, и в славянской культуре можно встретить мандалы (павлопоссадский платок).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31135" y="609600"/>
            <a:ext cx="6063457" cy="606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93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же такое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8730" y="628029"/>
            <a:ext cx="4185623" cy="558989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Мандалами могут быть как произведения искусства, так и формами созданными самой природой.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В природе можно увидеть мандалу в спелом фрукте, цветке, снежинке и многом другом.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088383" y="360561"/>
            <a:ext cx="4186237" cy="3139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703" y="2737246"/>
            <a:ext cx="3616770" cy="2712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383" y="3902464"/>
            <a:ext cx="3409441" cy="309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8890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923" t="25959" r="19450" b="36564"/>
          <a:stretch/>
        </p:blipFill>
        <p:spPr>
          <a:xfrm>
            <a:off x="268225" y="170688"/>
            <a:ext cx="10143744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42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827" t="34992" r="14540" b="28846"/>
          <a:stretch/>
        </p:blipFill>
        <p:spPr>
          <a:xfrm>
            <a:off x="1" y="182880"/>
            <a:ext cx="11350751" cy="65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2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024" y="1682496"/>
            <a:ext cx="9936480" cy="45243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 Существуют разные формы </a:t>
            </a:r>
            <a:r>
              <a:rPr lang="ru-RU" sz="3600" dirty="0" err="1"/>
              <a:t>мандал</a:t>
            </a:r>
            <a:r>
              <a:rPr lang="ru-RU" sz="3600" dirty="0"/>
              <a:t>: круглые, квадратные, лабиринты, многоугольники. </a:t>
            </a:r>
            <a:endParaRPr lang="ru-RU" sz="3600" dirty="0" smtClean="0"/>
          </a:p>
          <a:p>
            <a:r>
              <a:rPr lang="ru-RU" sz="3600" dirty="0" smtClean="0"/>
              <a:t> </a:t>
            </a:r>
            <a:r>
              <a:rPr lang="ru-RU" sz="3600" dirty="0"/>
              <a:t>Мандалы могут быть как двухмерными – изображенными на плоскости —выполненными красками, разноцветным песком, вышиты нитками, а могут быть объемными, трехмерными.</a:t>
            </a:r>
          </a:p>
        </p:txBody>
      </p:sp>
    </p:spTree>
    <p:extLst>
      <p:ext uri="{BB962C8B-B14F-4D97-AF65-F5344CB8AC3E}">
        <p14:creationId xmlns:p14="http://schemas.microsoft.com/office/powerpoint/2010/main" val="38118687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186</TotalTime>
  <Words>257</Words>
  <Application>Microsoft Office PowerPoint</Application>
  <PresentationFormat>Широкоэкранный</PresentationFormat>
  <Paragraphs>28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Symbol</vt:lpstr>
      <vt:lpstr>Times New Roman</vt:lpstr>
      <vt:lpstr>Trebuchet MS</vt:lpstr>
      <vt:lpstr>Wingdings 3</vt:lpstr>
      <vt:lpstr>Аспект</vt:lpstr>
      <vt:lpstr>Занятие с элементами тренинга «Мандала,  как ресурс против эмоционального выгорания»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же такое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чем польза мандалы?</vt:lpstr>
      <vt:lpstr>Виды мандалы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123</cp:lastModifiedBy>
  <cp:revision>16</cp:revision>
  <dcterms:created xsi:type="dcterms:W3CDTF">2024-11-12T13:21:16Z</dcterms:created>
  <dcterms:modified xsi:type="dcterms:W3CDTF">2025-02-13T12:06:12Z</dcterms:modified>
</cp:coreProperties>
</file>