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3" r:id="rId3"/>
    <p:sldId id="274" r:id="rId4"/>
    <p:sldId id="275" r:id="rId5"/>
    <p:sldId id="279" r:id="rId6"/>
    <p:sldId id="276" r:id="rId7"/>
    <p:sldId id="277" r:id="rId8"/>
    <p:sldId id="284" r:id="rId9"/>
    <p:sldId id="28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908721"/>
            <a:ext cx="7772400" cy="1080120"/>
          </a:xfrm>
        </p:spPr>
        <p:txBody>
          <a:bodyPr/>
          <a:lstStyle/>
          <a:p>
            <a:r>
              <a:rPr lang="ru-RU" dirty="0" smtClean="0"/>
              <a:t>«Эмоции </a:t>
            </a:r>
            <a:r>
              <a:rPr lang="ru-RU" dirty="0" smtClean="0"/>
              <a:t>разные </a:t>
            </a:r>
            <a:r>
              <a:rPr lang="ru-RU" dirty="0" smtClean="0"/>
              <a:t>бывают»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434549"/>
            <a:ext cx="7088832" cy="1018786"/>
          </a:xfrm>
        </p:spPr>
        <p:txBody>
          <a:bodyPr/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Презентация для детей старшего дошкольного возраста.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Педагог-психолог: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Воробьева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Татьяна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Владимировна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391597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/>
              </a:rPr>
              <a:t>Муниципальное бюджетное дошкольное образовательное учреждение – детский сад № 54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1"/>
            <a:ext cx="4320479" cy="3223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7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FF0000"/>
                </a:solidFill>
              </a:rPr>
              <a:t>Радость</a:t>
            </a:r>
            <a:endParaRPr lang="ru-RU" sz="60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3357" y="2204864"/>
            <a:ext cx="4021559" cy="3921299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211960" y="1506692"/>
            <a:ext cx="3960440" cy="2636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342" y="4173043"/>
            <a:ext cx="4021458" cy="268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5490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Грусть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1190" t="48902"/>
          <a:stretch/>
        </p:blipFill>
        <p:spPr>
          <a:xfrm>
            <a:off x="343555" y="1988841"/>
            <a:ext cx="3868405" cy="4137640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427984" y="1278381"/>
            <a:ext cx="4073041" cy="2806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4084340"/>
            <a:ext cx="4073041" cy="2773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375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Удивление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6120" b="64918"/>
          <a:stretch/>
        </p:blipFill>
        <p:spPr>
          <a:xfrm>
            <a:off x="65441" y="2446195"/>
            <a:ext cx="4586731" cy="391328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001565" y="1362861"/>
            <a:ext cx="3333375" cy="344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252" y="4077072"/>
            <a:ext cx="3224228" cy="2954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359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Испуг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12243" r="8642"/>
          <a:stretch/>
        </p:blipFill>
        <p:spPr>
          <a:xfrm>
            <a:off x="5580112" y="1027572"/>
            <a:ext cx="3394651" cy="2413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0" y="2348880"/>
            <a:ext cx="3968497" cy="36004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423" y="3451786"/>
            <a:ext cx="3860764" cy="217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320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Злость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9512" y="2348880"/>
            <a:ext cx="4018384" cy="399047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186187" y="1412776"/>
            <a:ext cx="4129457" cy="2750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162994"/>
            <a:ext cx="3749695" cy="2501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719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Спокойствие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48902" r="50944"/>
          <a:stretch/>
        </p:blipFill>
        <p:spPr>
          <a:xfrm>
            <a:off x="323528" y="1844824"/>
            <a:ext cx="4104455" cy="4368071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21583" r="26312" b="13502"/>
          <a:stretch/>
        </p:blipFill>
        <p:spPr>
          <a:xfrm>
            <a:off x="4283968" y="1257897"/>
            <a:ext cx="3672408" cy="322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132488"/>
            <a:ext cx="3817589" cy="254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784976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8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17" y="1700808"/>
            <a:ext cx="8901883" cy="324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33</Words>
  <Application>Microsoft Office PowerPoint</Application>
  <PresentationFormat>Экран (4:3)</PresentationFormat>
  <Paragraphs>11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Candara</vt:lpstr>
      <vt:lpstr>Symbol</vt:lpstr>
      <vt:lpstr>Times New Roman</vt:lpstr>
      <vt:lpstr>Волна</vt:lpstr>
      <vt:lpstr>«Эмоции разные бывают»</vt:lpstr>
      <vt:lpstr>Радость</vt:lpstr>
      <vt:lpstr>Грусть</vt:lpstr>
      <vt:lpstr>Удивление</vt:lpstr>
      <vt:lpstr>Испуг</vt:lpstr>
      <vt:lpstr>Злость</vt:lpstr>
      <vt:lpstr>Спокойствие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«Такие разные эмоции»</dc:title>
  <dc:creator>domov</dc:creator>
  <cp:lastModifiedBy>123</cp:lastModifiedBy>
  <cp:revision>22</cp:revision>
  <dcterms:created xsi:type="dcterms:W3CDTF">2021-02-21T14:07:50Z</dcterms:created>
  <dcterms:modified xsi:type="dcterms:W3CDTF">2025-06-17T07:19:05Z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677821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S9.1.2</vt:lpwstr>
  </property>
</Properties>
</file>